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79" r:id="rId2"/>
    <p:sldId id="449" r:id="rId3"/>
    <p:sldId id="450" r:id="rId4"/>
    <p:sldId id="451" r:id="rId5"/>
    <p:sldId id="313" r:id="rId6"/>
    <p:sldId id="332" r:id="rId7"/>
    <p:sldId id="452" r:id="rId8"/>
    <p:sldId id="354" r:id="rId9"/>
    <p:sldId id="436" r:id="rId10"/>
    <p:sldId id="438" r:id="rId11"/>
    <p:sldId id="437" r:id="rId12"/>
    <p:sldId id="442" r:id="rId13"/>
    <p:sldId id="439" r:id="rId14"/>
    <p:sldId id="440" r:id="rId15"/>
    <p:sldId id="446" r:id="rId16"/>
    <p:sldId id="443" r:id="rId17"/>
    <p:sldId id="445" r:id="rId18"/>
    <p:sldId id="4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D51"/>
    <a:srgbClr val="C50F19"/>
    <a:srgbClr val="161B4E"/>
    <a:srgbClr val="131843"/>
    <a:srgbClr val="090B1E"/>
    <a:srgbClr val="C20F18"/>
    <a:srgbClr val="CC111C"/>
    <a:srgbClr val="1E2869"/>
    <a:srgbClr val="002A7E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89E1-DF0B-4AB7-B06F-E5745009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CA6B-19EC-42D5-9B4C-BE7F09AB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96D2-A308-4969-AD95-1A92B91F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D785-CA13-4588-A8BE-7BC19BC6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783E-A4A7-4655-9C0C-01D7EDA6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20FF-86BA-4A25-89C3-9EEA7C18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FD327-7A96-4A24-BB04-1223AF296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4B0D5-C5F3-484C-AA4C-E5BD2B2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506F6-908A-44BD-A9F6-44978A9A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E7255-B22F-4BD6-9275-A8ADAFF1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D5DEBE-AFEC-4D04-A34A-6E35FDDA7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AFDBA-3F55-4962-8FBC-300483E60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BD6F-437C-485F-A5D9-9D5565E9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E071-F11E-4484-8C37-C07FB73B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B14EF-65B1-4048-8E4B-7EA9C24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94B9-770D-4B43-90AE-0714B973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0B3E-BA24-41D2-AEA1-9641AF057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E3D4F-7D49-4192-A83F-6CCFD8DE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E1556-D89D-4A3F-A17B-336885BE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210AF-0555-494C-9ADE-2B6AB48F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C0FC-64B5-443F-A62C-77F9A37E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F5BF-DAB5-4002-A54A-87B07DFD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5DA1-3870-41F5-B1A6-821207A5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D8A7-59A8-4454-BC26-2387F87A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FA874-44E3-4AF5-99CD-DCFD79A5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2E89-52A6-48AB-9E7D-42D3DC25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378C4-84D3-4955-A3BC-789791B6E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B6FB7-C047-41BA-A9D6-008008B4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00BA1-C547-4917-9EC3-BBF1E107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ABD05-93A5-43ED-931E-E832239F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36A10-44FB-4E3D-85AB-20F1DE35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1D05-71C6-49B1-B861-078CA986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A4065-0971-41BE-9724-F9F08930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95F49-66D6-4F4C-AF40-EFEA9BC2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3D99A-D349-4552-AA98-A663A0F9C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A39D-3351-447C-8432-98E89C610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35F83-B59B-4AD9-95EF-D05436D1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966E7-EA96-43EB-928A-C063AC35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E8B98-E022-474C-A737-1F562A69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C827-F0F3-4ADD-AFEE-EDA9CF08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82CB2-F279-4A3D-8DE5-1D944517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438C6-1991-4C7B-8CA6-42265329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605E4-B8E5-4427-94BE-89BD9FDF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28F5D-F03B-476C-9628-4C5C7355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983FF-964D-4E31-95AB-82664778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DD1F3-F76A-4DEC-8FA3-90346293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B442-8F61-4C3D-A0DC-A335BAD1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495F-4F8A-42D0-83D3-D32EAB6F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FEFFC-E6E7-479F-BDDD-1E3EBC603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BB5E6-584A-4849-BBEE-6506B3CE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3719F-0DE2-4E95-AE10-AE049126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4F605-C351-4F63-AD10-CD93B824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E6F9-0DD4-4E13-B082-DE62B29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D3DD1-420C-49E9-AEEE-F9D07ACD5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0EF16-3421-48D5-B83C-A7C6E9C94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1CE35-7B01-4B71-AB7D-0DDAB9B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2D460-C2CA-4ECF-B75C-9DBF7DF0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150DE-85E0-48D9-A4CA-E374D0B8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1A555-D553-401D-A775-580C5F72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D1A99-3155-4142-8C79-FAEAB446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F780-82EC-4845-924D-F315563A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5CFB-D013-4F6C-AADD-DA68AD2B47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A626-F7C4-426F-8189-5448D7BB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45EA9-A70B-48ED-AC5C-41AB57CC6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A938-57D7-448B-8008-BF5878D51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C54E37-5EEC-4BB6-8EA6-176E7DDA43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53EAD-13D4-41A3-A949-B2DB85916B95}"/>
              </a:ext>
            </a:extLst>
          </p:cNvPr>
          <p:cNvSpPr txBox="1"/>
          <p:nvPr/>
        </p:nvSpPr>
        <p:spPr>
          <a:xfrm>
            <a:off x="330200" y="4229100"/>
            <a:ext cx="718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171D5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AN </a:t>
            </a:r>
            <a:r>
              <a:rPr lang="en-US" sz="4800" dirty="0">
                <a:solidFill>
                  <a:srgbClr val="C50F1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ACCG</a:t>
            </a:r>
            <a:r>
              <a:rPr lang="en-US" sz="4800" dirty="0">
                <a:solidFill>
                  <a:srgbClr val="171D5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TRIBUTE </a:t>
            </a:r>
            <a:r>
              <a:rPr lang="en-US" sz="4800" dirty="0">
                <a:solidFill>
                  <a:srgbClr val="C50F1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HONORING</a:t>
            </a:r>
            <a:r>
              <a:rPr lang="en-US" sz="4800" dirty="0">
                <a:solidFill>
                  <a:srgbClr val="171D5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THOSE </a:t>
            </a:r>
            <a:r>
              <a:rPr lang="en-US" sz="4800" dirty="0">
                <a:solidFill>
                  <a:srgbClr val="C50F1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WHO</a:t>
            </a:r>
            <a:r>
              <a:rPr lang="en-US" sz="4800" dirty="0">
                <a:solidFill>
                  <a:srgbClr val="171D5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SERVED</a:t>
            </a:r>
          </a:p>
        </p:txBody>
      </p:sp>
    </p:spTree>
    <p:extLst>
      <p:ext uri="{BB962C8B-B14F-4D97-AF65-F5344CB8AC3E}">
        <p14:creationId xmlns:p14="http://schemas.microsoft.com/office/powerpoint/2010/main" val="33519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705959" y="3642187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 National Guard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769" y="4499536"/>
            <a:ext cx="4588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Roy Thompson, Bulloch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Horace Harper, Elbert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Chris Dockery, Lumpkin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Bobby Mayfield, Lumpkin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Jeff Moran, Lumpkin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Benjamin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Haugabook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Macon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5708" y="4499536"/>
            <a:ext cx="4588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Bobby Kennedy,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GW Thompson,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Wayne Tatum,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William J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Kicklighter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Franklin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Wuinn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 Mullis, Treutlen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Horace Daniel, Washington County</a:t>
            </a:r>
          </a:p>
        </p:txBody>
      </p:sp>
    </p:spTree>
    <p:extLst>
      <p:ext uri="{BB962C8B-B14F-4D97-AF65-F5344CB8AC3E}">
        <p14:creationId xmlns:p14="http://schemas.microsoft.com/office/powerpoint/2010/main" val="10053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FE4AC-AA79-476D-A910-180059FD4DA2}"/>
              </a:ext>
            </a:extLst>
          </p:cNvPr>
          <p:cNvSpPr txBox="1"/>
          <p:nvPr/>
        </p:nvSpPr>
        <p:spPr>
          <a:xfrm>
            <a:off x="414163" y="4888135"/>
            <a:ext cx="8785016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Forrest Floyd, Effingham County</a:t>
            </a: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839322" y="3924160"/>
            <a:ext cx="10092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Georgia Air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3779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FE4AC-AA79-476D-A910-180059FD4DA2}"/>
              </a:ext>
            </a:extLst>
          </p:cNvPr>
          <p:cNvSpPr txBox="1"/>
          <p:nvPr/>
        </p:nvSpPr>
        <p:spPr>
          <a:xfrm>
            <a:off x="570764" y="5271754"/>
            <a:ext cx="8785016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Casey Freeman, Jr., Elbert County</a:t>
            </a: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634932" y="3737570"/>
            <a:ext cx="10092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South Carolina </a:t>
            </a:r>
          </a:p>
          <a:p>
            <a:pPr lvl="0"/>
            <a:r>
              <a:rPr lang="en-US" sz="4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9602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906862" y="3559053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Marine Corps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179" y="4589690"/>
            <a:ext cx="4315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David Jones, Candler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Mike Boyce, Cobb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Paul Nagy, Colquitt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Steve Rapson, Fayette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David Carmichael, Paulding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0032" y="4577349"/>
            <a:ext cx="4315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Jackie C. Trim,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Wiley Grady, Thomas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Frank Simmons, Washington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Terry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Goodger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White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John Williams, Wilkinson County</a:t>
            </a:r>
          </a:p>
        </p:txBody>
      </p:sp>
    </p:spTree>
    <p:extLst>
      <p:ext uri="{BB962C8B-B14F-4D97-AF65-F5344CB8AC3E}">
        <p14:creationId xmlns:p14="http://schemas.microsoft.com/office/powerpoint/2010/main" val="115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FE4AC-AA79-476D-A910-180059FD4DA2}"/>
              </a:ext>
            </a:extLst>
          </p:cNvPr>
          <p:cNvSpPr txBox="1"/>
          <p:nvPr/>
        </p:nvSpPr>
        <p:spPr>
          <a:xfrm>
            <a:off x="488318" y="4817188"/>
            <a:ext cx="8785016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Demarcus Marshall, Lowndes County</a:t>
            </a: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488318" y="3956111"/>
            <a:ext cx="10092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Marine Corps &amp; Army</a:t>
            </a:r>
          </a:p>
        </p:txBody>
      </p:sp>
    </p:spTree>
    <p:extLst>
      <p:ext uri="{BB962C8B-B14F-4D97-AF65-F5344CB8AC3E}">
        <p14:creationId xmlns:p14="http://schemas.microsoft.com/office/powerpoint/2010/main" val="32573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FE4AC-AA79-476D-A910-180059FD4DA2}"/>
              </a:ext>
            </a:extLst>
          </p:cNvPr>
          <p:cNvSpPr txBox="1"/>
          <p:nvPr/>
        </p:nvSpPr>
        <p:spPr>
          <a:xfrm>
            <a:off x="488318" y="4817188"/>
            <a:ext cx="8785016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F. Culbertson, Candler County</a:t>
            </a: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488318" y="3907985"/>
            <a:ext cx="10092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Navy &amp; Army</a:t>
            </a:r>
          </a:p>
        </p:txBody>
      </p:sp>
    </p:spTree>
    <p:extLst>
      <p:ext uri="{BB962C8B-B14F-4D97-AF65-F5344CB8AC3E}">
        <p14:creationId xmlns:p14="http://schemas.microsoft.com/office/powerpoint/2010/main" val="797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3411481" y="3607455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Navy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696" y="4530785"/>
            <a:ext cx="5690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Bennie Calloway, Ben Hill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Lannie Brant, Camden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Steve Fuller, Carroll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Debra Thomas, Clinch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Gerald Douglas, Cusseta-Chattahoochee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Jim Lawrence, Cusseta-Chattahoochee County</a:t>
            </a:r>
          </a:p>
          <a:p>
            <a:endParaRPr lang="en-US" sz="20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1264884" y="3660238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Navy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4161" y="4717867"/>
            <a:ext cx="46842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Donnie Baggett, Thomas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Lonnie Ford, Twiggs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Lorenzo Wilder, Upson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Norman Allen, Upson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William Zorn, Irwin County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119DC-484D-494C-9D33-BCEFAC4C57A7}"/>
              </a:ext>
            </a:extLst>
          </p:cNvPr>
          <p:cNvSpPr txBox="1"/>
          <p:nvPr/>
        </p:nvSpPr>
        <p:spPr>
          <a:xfrm>
            <a:off x="272243" y="4717867"/>
            <a:ext cx="4231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Roger Burdette, Effingham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 Peter Murphy, Glynn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Tommy New, Jefferson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Julius Hatcher, Mitchell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John Ambrose, Monroe County</a:t>
            </a:r>
          </a:p>
        </p:txBody>
      </p:sp>
    </p:spTree>
    <p:extLst>
      <p:ext uri="{BB962C8B-B14F-4D97-AF65-F5344CB8AC3E}">
        <p14:creationId xmlns:p14="http://schemas.microsoft.com/office/powerpoint/2010/main" val="27164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FE4AC-AA79-476D-A910-180059FD4DA2}"/>
              </a:ext>
            </a:extLst>
          </p:cNvPr>
          <p:cNvSpPr txBox="1"/>
          <p:nvPr/>
        </p:nvSpPr>
        <p:spPr>
          <a:xfrm>
            <a:off x="697307" y="4852651"/>
            <a:ext cx="8785016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Penny Henderson – Air Force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Ben Pittarelli – Army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Andre Reid – Marine Corps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Brent Williams - Army</a:t>
            </a: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697307" y="3893858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ACCG Staff</a:t>
            </a:r>
          </a:p>
        </p:txBody>
      </p:sp>
    </p:spTree>
    <p:extLst>
      <p:ext uri="{BB962C8B-B14F-4D97-AF65-F5344CB8AC3E}">
        <p14:creationId xmlns:p14="http://schemas.microsoft.com/office/powerpoint/2010/main" val="39603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881714" y="3574104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Air Force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94" y="4630269"/>
            <a:ext cx="44098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Joe Goodman, Barrow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William Brown, Barrow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Robert Brockman, Bleckley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Robert Ott, Cobb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David Barron, Dooly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6930" y="4630269"/>
            <a:ext cx="41228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Harry Ward, Dooly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Brian Croft, Evans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Bill Brunson, Glynn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Ernie Filice, Greene County</a:t>
            </a:r>
          </a:p>
          <a:p>
            <a:pPr lvl="0"/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Terrell Reid, Hancock County</a:t>
            </a:r>
          </a:p>
        </p:txBody>
      </p:sp>
    </p:spTree>
    <p:extLst>
      <p:ext uri="{BB962C8B-B14F-4D97-AF65-F5344CB8AC3E}">
        <p14:creationId xmlns:p14="http://schemas.microsoft.com/office/powerpoint/2010/main" val="40659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2899745" y="3658978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Air Force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512" y="4582308"/>
            <a:ext cx="4207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John Scarborough, Madison County</a:t>
            </a:r>
          </a:p>
          <a:p>
            <a:pPr lvl="0"/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Alfred McCoy, Meriwether County</a:t>
            </a:r>
          </a:p>
          <a:p>
            <a:pPr lvl="0"/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Billy Webster, Putnam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Scott Crane, Rabun County     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Edward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Burten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Washington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Mel Powell, Wilcox County</a:t>
            </a:r>
          </a:p>
        </p:txBody>
      </p:sp>
    </p:spTree>
    <p:extLst>
      <p:ext uri="{BB962C8B-B14F-4D97-AF65-F5344CB8AC3E}">
        <p14:creationId xmlns:p14="http://schemas.microsoft.com/office/powerpoint/2010/main" val="22567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972380" y="3371133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921" y="4352486"/>
            <a:ext cx="5087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Dennis Williams, August-Richmond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Sammie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Sias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Augusta-Richmond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John Thomas, Bacon County 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Richard Foskey, Bacon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Lee Hagans, Bacon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Henry Craig, Baldwin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Ben Hendrix, Barrow County</a:t>
            </a:r>
          </a:p>
          <a:p>
            <a:endParaRPr lang="en-US" sz="20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1465" y="4352486"/>
            <a:ext cx="4166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Billy Parks, Barrow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Roy Thompson, Bulloch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Charlie Williams, Calhoun County 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Jim Cutler, Catoosa County</a:t>
            </a:r>
          </a:p>
          <a:p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Alphya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Benefield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Charlton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Roger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Metts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Clinch County</a:t>
            </a:r>
          </a:p>
        </p:txBody>
      </p:sp>
    </p:spTree>
    <p:extLst>
      <p:ext uri="{BB962C8B-B14F-4D97-AF65-F5344CB8AC3E}">
        <p14:creationId xmlns:p14="http://schemas.microsoft.com/office/powerpoint/2010/main" val="25877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3435095" y="3429000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792" y="4352330"/>
            <a:ext cx="6443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Evelyn Woodson, Columbus-Muscogee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Don Jernigan, Columbus-Muscogee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Jerry Barnes, Columbus-Muscogee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John House, Columbus-Muscogee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Mike Riddle, Columbus-Muscogee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Oscar Paulk, Coffee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Dewey </a:t>
            </a:r>
            <a:r>
              <a:rPr lang="en-US" sz="185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Galeas</a:t>
            </a:r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Columbia County</a:t>
            </a:r>
          </a:p>
          <a:p>
            <a:r>
              <a:rPr lang="en-US" sz="1850" dirty="0">
                <a:solidFill>
                  <a:srgbClr val="171D51"/>
                </a:solidFill>
                <a:latin typeface="Bahnschrift SemiBold" panose="020B0502040204020203" pitchFamily="34" charset="0"/>
              </a:rPr>
              <a:t>Tommy Martin, Cusseta-Chattahoochee County</a:t>
            </a:r>
          </a:p>
          <a:p>
            <a:endParaRPr lang="en-US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893864" y="3357560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9" y="4542832"/>
            <a:ext cx="4780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Allan Bradford, Dade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Stephen Bradshaw, DeKalb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Lamar Hudgins, Dougherty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Edge Gibbons, Fayette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Dennis Brown, Forsyth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Charles Glass, Lamar County</a:t>
            </a:r>
          </a:p>
          <a:p>
            <a:endParaRPr lang="en-US" sz="20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9534" y="4561689"/>
            <a:ext cx="4780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Marion Stevens, Liberty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David Richardson, Long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Michael Riddle, Long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Bobby Mayfield, Lumpkin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Jeff Moran, Lumpkin County</a:t>
            </a:r>
          </a:p>
        </p:txBody>
      </p:sp>
    </p:spTree>
    <p:extLst>
      <p:ext uri="{BB962C8B-B14F-4D97-AF65-F5344CB8AC3E}">
        <p14:creationId xmlns:p14="http://schemas.microsoft.com/office/powerpoint/2010/main" val="14997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916457" y="3419552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08" y="4450850"/>
            <a:ext cx="4587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Chris Dockery, Lumpkin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Benjamin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Haugabook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Macon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Steve Young, Marion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Norman Royal, Marion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Sammie Wilson, McDuffie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Benjamin Hayward, Mitchell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2378" y="4450850"/>
            <a:ext cx="4917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Dewey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Galeas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Mitchell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Larry Evans, Monroe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Donald Harris, Morgan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Mark Saxon, Oconee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David Clark, Oglethorpe County</a:t>
            </a:r>
          </a:p>
          <a:p>
            <a:endParaRPr lang="en-US" sz="20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1125802" y="3546857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302" y="4572737"/>
            <a:ext cx="4225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Kent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Woerner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Rabun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Bobby Kennedy,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Brent DuBois,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William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Kicklighter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Tattnall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Charlie Williams, Thomas County</a:t>
            </a:r>
          </a:p>
          <a:p>
            <a:endParaRPr lang="en-US" sz="20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F6BC4-2B84-4188-A009-AE8993AFCDA5}"/>
              </a:ext>
            </a:extLst>
          </p:cNvPr>
          <p:cNvSpPr/>
          <p:nvPr/>
        </p:nvSpPr>
        <p:spPr>
          <a:xfrm>
            <a:off x="4725823" y="4641104"/>
            <a:ext cx="451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Richard English, Troup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James Maxwell, Washington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Henry Mitchell III, Washington County</a:t>
            </a:r>
          </a:p>
          <a:p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Alfonza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 Hall, Wilcox County</a:t>
            </a:r>
          </a:p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Michael </a:t>
            </a:r>
            <a:r>
              <a:rPr lang="en-US" sz="2000" dirty="0" err="1">
                <a:solidFill>
                  <a:srgbClr val="171D51"/>
                </a:solidFill>
                <a:latin typeface="Bahnschrift SemiBold" panose="020B0502040204020203" pitchFamily="34" charset="0"/>
              </a:rPr>
              <a:t>Gotell</a:t>
            </a:r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, Wilkinson County</a:t>
            </a:r>
          </a:p>
          <a:p>
            <a:endParaRPr lang="en-US" sz="20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FE4AC-AA79-476D-A910-180059FD4DA2}"/>
              </a:ext>
            </a:extLst>
          </p:cNvPr>
          <p:cNvSpPr txBox="1"/>
          <p:nvPr/>
        </p:nvSpPr>
        <p:spPr>
          <a:xfrm>
            <a:off x="533830" y="4827285"/>
            <a:ext cx="7853423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Sammie Wilson, McDuffie County</a:t>
            </a: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  <a:p>
            <a:endParaRPr lang="en-US" sz="1600" dirty="0">
              <a:solidFill>
                <a:srgbClr val="171D5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6CA67-6103-4EDE-8E4A-CBEFE26E790A}"/>
              </a:ext>
            </a:extLst>
          </p:cNvPr>
          <p:cNvSpPr txBox="1"/>
          <p:nvPr/>
        </p:nvSpPr>
        <p:spPr>
          <a:xfrm>
            <a:off x="-1872793" y="3775619"/>
            <a:ext cx="1009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171D51"/>
                </a:solidFill>
                <a:latin typeface="Bahnschrift SemiBold" panose="020B0502040204020203" pitchFamily="34" charset="0"/>
              </a:rPr>
              <a:t>Army &amp; Air Force</a:t>
            </a:r>
          </a:p>
        </p:txBody>
      </p:sp>
    </p:spTree>
    <p:extLst>
      <p:ext uri="{BB962C8B-B14F-4D97-AF65-F5344CB8AC3E}">
        <p14:creationId xmlns:p14="http://schemas.microsoft.com/office/powerpoint/2010/main" val="22132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13766</TotalTime>
  <Words>633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Bahnschrift SemiBold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Butler, Nicole</dc:creator>
  <cp:lastModifiedBy>Butler, Nicole</cp:lastModifiedBy>
  <cp:revision>127</cp:revision>
  <dcterms:created xsi:type="dcterms:W3CDTF">2018-07-23T21:07:01Z</dcterms:created>
  <dcterms:modified xsi:type="dcterms:W3CDTF">2019-11-08T19:38:38Z</dcterms:modified>
</cp:coreProperties>
</file>